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86" r:id="rId15"/>
    <p:sldId id="271" r:id="rId16"/>
    <p:sldId id="270" r:id="rId17"/>
    <p:sldId id="287" r:id="rId18"/>
    <p:sldId id="272" r:id="rId19"/>
    <p:sldId id="273" r:id="rId20"/>
    <p:sldId id="274" r:id="rId21"/>
    <p:sldId id="283" r:id="rId22"/>
    <p:sldId id="275" r:id="rId23"/>
    <p:sldId id="276" r:id="rId24"/>
    <p:sldId id="277" r:id="rId25"/>
    <p:sldId id="278" r:id="rId26"/>
    <p:sldId id="291" r:id="rId27"/>
    <p:sldId id="279" r:id="rId28"/>
    <p:sldId id="284" r:id="rId29"/>
    <p:sldId id="280" r:id="rId30"/>
    <p:sldId id="281" r:id="rId31"/>
    <p:sldId id="288" r:id="rId32"/>
    <p:sldId id="282" r:id="rId33"/>
    <p:sldId id="285" r:id="rId34"/>
    <p:sldId id="289" r:id="rId35"/>
    <p:sldId id="292" r:id="rId36"/>
    <p:sldId id="29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E2E0"/>
    <a:srgbClr val="E3DADD"/>
    <a:srgbClr val="EAE1E2"/>
    <a:srgbClr val="2A2A2A"/>
    <a:srgbClr val="FEF9FA"/>
    <a:srgbClr val="9C95B9"/>
    <a:srgbClr val="8F89AC"/>
    <a:srgbClr val="B1A1C7"/>
    <a:srgbClr val="82E3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1" autoAdjust="0"/>
    <p:restoredTop sz="94660"/>
  </p:normalViewPr>
  <p:slideViewPr>
    <p:cSldViewPr>
      <p:cViewPr varScale="1">
        <p:scale>
          <a:sx n="58" d="100"/>
          <a:sy n="58" d="100"/>
        </p:scale>
        <p:origin x="58" y="1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6BA-A6E3-41B7-ABD8-6B6B4679921D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BD00-E3F5-43D7-A903-DB053B961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6BA-A6E3-41B7-ABD8-6B6B4679921D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BD00-E3F5-43D7-A903-DB053B961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352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6BA-A6E3-41B7-ABD8-6B6B4679921D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BD00-E3F5-43D7-A903-DB053B961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20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6BA-A6E3-41B7-ABD8-6B6B4679921D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BD00-E3F5-43D7-A903-DB053B961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6BA-A6E3-41B7-ABD8-6B6B4679921D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BD00-E3F5-43D7-A903-DB053B961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98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6BA-A6E3-41B7-ABD8-6B6B4679921D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BD00-E3F5-43D7-A903-DB053B961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960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6BA-A6E3-41B7-ABD8-6B6B4679921D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BD00-E3F5-43D7-A903-DB053B961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270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6BA-A6E3-41B7-ABD8-6B6B4679921D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BD00-E3F5-43D7-A903-DB053B961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91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6BA-A6E3-41B7-ABD8-6B6B4679921D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BD00-E3F5-43D7-A903-DB053B961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1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6BA-A6E3-41B7-ABD8-6B6B4679921D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BD00-E3F5-43D7-A903-DB053B961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77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6BA-A6E3-41B7-ABD8-6B6B4679921D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BD00-E3F5-43D7-A903-DB053B961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69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586BA-A6E3-41B7-ABD8-6B6B4679921D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0BD00-E3F5-43D7-A903-DB053B961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25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92" y="685800"/>
            <a:ext cx="894285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50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0207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82E3F0"/>
                </a:solidFill>
              </a:rPr>
              <a:t>NASA built a small spaceship called</a:t>
            </a:r>
            <a:endParaRPr lang="en-US" dirty="0">
              <a:solidFill>
                <a:srgbClr val="82E3F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" y="1162812"/>
            <a:ext cx="2057400" cy="16322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280" y="1219200"/>
            <a:ext cx="1295400" cy="16395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1DFD06"/>
              </a:clrFrom>
              <a:clrTo>
                <a:srgbClr val="1DFD0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882943"/>
            <a:ext cx="5412364" cy="53654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764" y="3297182"/>
            <a:ext cx="1780916" cy="11142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" y="5169369"/>
            <a:ext cx="1841500" cy="1397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353" y="4712169"/>
            <a:ext cx="1536231" cy="153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3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0957"/>
            <a:ext cx="8229600" cy="715962"/>
          </a:xfrm>
        </p:spPr>
        <p:txBody>
          <a:bodyPr>
            <a:noAutofit/>
          </a:bodyPr>
          <a:lstStyle/>
          <a:p>
            <a:r>
              <a:rPr lang="en-US" i="1" dirty="0" smtClean="0"/>
              <a:t>This got some people very excited!</a:t>
            </a:r>
            <a:endParaRPr lang="en-US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19" y="746919"/>
            <a:ext cx="7737362" cy="5846138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1368590">
            <a:off x="2812815" y="1179884"/>
            <a:ext cx="1600199" cy="1143000"/>
          </a:xfrm>
          <a:prstGeom prst="rightArrow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Rob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2028925" flipH="1">
            <a:off x="3644835" y="4736640"/>
            <a:ext cx="2758953" cy="823638"/>
          </a:xfrm>
          <a:prstGeom prst="rightArrow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Some other guy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3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95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Based on the best info at the time, in 2003, he built a cool model…..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524000"/>
            <a:ext cx="5528353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98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89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937"/>
            <a:ext cx="4928270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247" y="2590800"/>
            <a:ext cx="4556570" cy="4038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76800" y="838200"/>
            <a:ext cx="39154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Big </a:t>
            </a:r>
            <a:r>
              <a:rPr lang="en-US" sz="4000" dirty="0" err="1" smtClean="0">
                <a:solidFill>
                  <a:srgbClr val="FFFF00"/>
                </a:solidFill>
              </a:rPr>
              <a:t>Attaboy</a:t>
            </a:r>
            <a:r>
              <a:rPr lang="en-US" sz="4000" dirty="0" smtClean="0">
                <a:solidFill>
                  <a:srgbClr val="FFFF00"/>
                </a:solidFill>
              </a:rPr>
              <a:t>, Rob!!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2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…which got someone else very excited….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2000"/>
            <a:ext cx="8567506" cy="6019800"/>
          </a:xfrm>
        </p:spPr>
      </p:pic>
      <p:sp>
        <p:nvSpPr>
          <p:cNvPr id="5" name="Oval Callout 4"/>
          <p:cNvSpPr/>
          <p:nvPr/>
        </p:nvSpPr>
        <p:spPr>
          <a:xfrm>
            <a:off x="3276600" y="762000"/>
            <a:ext cx="2362200" cy="1828800"/>
          </a:xfrm>
          <a:prstGeom prst="wedgeEllipseCallout">
            <a:avLst>
              <a:gd name="adj1" fmla="val 42818"/>
              <a:gd name="adj2" fmla="val 82139"/>
            </a:avLst>
          </a:prstGeom>
          <a:ln w="4762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smtClean="0"/>
              <a:t>Wow!  I’m excited!!</a:t>
            </a:r>
            <a:endParaRPr lang="en-US" sz="3200" i="1" dirty="0"/>
          </a:p>
        </p:txBody>
      </p:sp>
      <p:sp>
        <p:nvSpPr>
          <p:cNvPr id="6" name="Right Arrow 5"/>
          <p:cNvSpPr/>
          <p:nvPr/>
        </p:nvSpPr>
        <p:spPr>
          <a:xfrm rot="1368590" flipH="1">
            <a:off x="3328372" y="4693581"/>
            <a:ext cx="2758953" cy="823638"/>
          </a:xfrm>
          <a:prstGeom prst="rightArrow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Some other guy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16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….and 2 years later….. built another model…..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17638"/>
            <a:ext cx="7090833" cy="5318125"/>
          </a:xfrm>
        </p:spPr>
      </p:pic>
    </p:spTree>
    <p:extLst>
      <p:ext uri="{BB962C8B-B14F-4D97-AF65-F5344CB8AC3E}">
        <p14:creationId xmlns:p14="http://schemas.microsoft.com/office/powerpoint/2010/main" val="326083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…with the benefit of these….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84" y="1219200"/>
            <a:ext cx="8020716" cy="5410200"/>
          </a:xfrm>
        </p:spPr>
      </p:pic>
    </p:spTree>
    <p:extLst>
      <p:ext uri="{BB962C8B-B14F-4D97-AF65-F5344CB8AC3E}">
        <p14:creationId xmlns:p14="http://schemas.microsoft.com/office/powerpoint/2010/main" val="278278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8991600" cy="6947234"/>
          </a:xfrm>
        </p:spPr>
      </p:pic>
    </p:spTree>
    <p:extLst>
      <p:ext uri="{BB962C8B-B14F-4D97-AF65-F5344CB8AC3E}">
        <p14:creationId xmlns:p14="http://schemas.microsoft.com/office/powerpoint/2010/main" val="60620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17372" cy="5791200"/>
          </a:xfrm>
        </p:spPr>
      </p:pic>
    </p:spTree>
    <p:extLst>
      <p:ext uri="{BB962C8B-B14F-4D97-AF65-F5344CB8AC3E}">
        <p14:creationId xmlns:p14="http://schemas.microsoft.com/office/powerpoint/2010/main" val="52222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1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Originally intended as a kit… some mold making &amp; castings…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47" y="1174082"/>
            <a:ext cx="7583905" cy="5687929"/>
          </a:xfrm>
        </p:spPr>
      </p:pic>
    </p:spTree>
    <p:extLst>
      <p:ext uri="{BB962C8B-B14F-4D97-AF65-F5344CB8AC3E}">
        <p14:creationId xmlns:p14="http://schemas.microsoft.com/office/powerpoint/2010/main" val="100637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0"/>
            <a:ext cx="8229600" cy="762000"/>
          </a:xfrm>
        </p:spPr>
        <p:txBody>
          <a:bodyPr/>
          <a:lstStyle/>
          <a:p>
            <a:r>
              <a:rPr lang="en-US" dirty="0" err="1" smtClean="0"/>
              <a:t>Vac</a:t>
            </a:r>
            <a:r>
              <a:rPr lang="en-US" dirty="0" smtClean="0"/>
              <a:t>-forming the HGA….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9" y="762000"/>
            <a:ext cx="8001000" cy="6000750"/>
          </a:xfrm>
        </p:spPr>
      </p:pic>
    </p:spTree>
    <p:extLst>
      <p:ext uri="{BB962C8B-B14F-4D97-AF65-F5344CB8AC3E}">
        <p14:creationId xmlns:p14="http://schemas.microsoft.com/office/powerpoint/2010/main" val="191431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dirty="0" smtClean="0"/>
              <a:t>Foiling the parts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91" y="914400"/>
            <a:ext cx="7894109" cy="5920582"/>
          </a:xfrm>
        </p:spPr>
      </p:pic>
    </p:spTree>
    <p:extLst>
      <p:ext uri="{BB962C8B-B14F-4D97-AF65-F5344CB8AC3E}">
        <p14:creationId xmlns:p14="http://schemas.microsoft.com/office/powerpoint/2010/main" val="164886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Original plans for the low/medium gain antenna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0"/>
            <a:ext cx="6461572" cy="478805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828800"/>
            <a:ext cx="1295400" cy="463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4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81800"/>
          </a:xfrm>
        </p:spPr>
      </p:pic>
    </p:spTree>
    <p:extLst>
      <p:ext uri="{BB962C8B-B14F-4D97-AF65-F5344CB8AC3E}">
        <p14:creationId xmlns:p14="http://schemas.microsoft.com/office/powerpoint/2010/main" val="7078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Done!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620" y="2332037"/>
            <a:ext cx="5586369" cy="452596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5962"/>
            <a:ext cx="4919257" cy="469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9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"/>
            <a:ext cx="8113805" cy="6625389"/>
          </a:xfrm>
        </p:spPr>
      </p:pic>
    </p:spTree>
    <p:extLst>
      <p:ext uri="{BB962C8B-B14F-4D97-AF65-F5344CB8AC3E}">
        <p14:creationId xmlns:p14="http://schemas.microsoft.com/office/powerpoint/2010/main" val="226574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The Planetary Fleet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705766"/>
            <a:ext cx="8115300" cy="6140202"/>
          </a:xfrm>
        </p:spPr>
      </p:pic>
    </p:spTree>
    <p:extLst>
      <p:ext uri="{BB962C8B-B14F-4D97-AF65-F5344CB8AC3E}">
        <p14:creationId xmlns:p14="http://schemas.microsoft.com/office/powerpoint/2010/main" val="251609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IPMS </a:t>
            </a:r>
            <a:r>
              <a:rPr lang="en-US" dirty="0" err="1" smtClean="0"/>
              <a:t>Noreastcon</a:t>
            </a:r>
            <a:r>
              <a:rPr lang="en-US" dirty="0" smtClean="0"/>
              <a:t> 2006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10" y="685800"/>
            <a:ext cx="8149389" cy="6112042"/>
          </a:xfrm>
        </p:spPr>
      </p:pic>
    </p:spTree>
    <p:extLst>
      <p:ext uri="{BB962C8B-B14F-4D97-AF65-F5344CB8AC3E}">
        <p14:creationId xmlns:p14="http://schemas.microsoft.com/office/powerpoint/2010/main" val="205642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8021"/>
            <a:ext cx="8229600" cy="990600"/>
          </a:xfrm>
        </p:spPr>
        <p:txBody>
          <a:bodyPr/>
          <a:lstStyle/>
          <a:p>
            <a:r>
              <a:rPr lang="en-US" dirty="0" smtClean="0"/>
              <a:t>The Real McCoy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35" y="874295"/>
            <a:ext cx="7179330" cy="6019800"/>
          </a:xfrm>
        </p:spPr>
      </p:pic>
    </p:spTree>
    <p:extLst>
      <p:ext uri="{BB962C8B-B14F-4D97-AF65-F5344CB8AC3E}">
        <p14:creationId xmlns:p14="http://schemas.microsoft.com/office/powerpoint/2010/main" val="240011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6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NH Instruments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95" y="715962"/>
            <a:ext cx="8427808" cy="6142038"/>
          </a:xfrm>
        </p:spPr>
      </p:pic>
    </p:spTree>
    <p:extLst>
      <p:ext uri="{BB962C8B-B14F-4D97-AF65-F5344CB8AC3E}">
        <p14:creationId xmlns:p14="http://schemas.microsoft.com/office/powerpoint/2010/main" val="40529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168384" cy="6096000"/>
          </a:xfrm>
        </p:spPr>
      </p:pic>
    </p:spTree>
    <p:extLst>
      <p:ext uri="{BB962C8B-B14F-4D97-AF65-F5344CB8AC3E}">
        <p14:creationId xmlns:p14="http://schemas.microsoft.com/office/powerpoint/2010/main" val="201078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9093200" cy="6019800"/>
          </a:xfrm>
        </p:spPr>
      </p:pic>
    </p:spTree>
    <p:extLst>
      <p:ext uri="{BB962C8B-B14F-4D97-AF65-F5344CB8AC3E}">
        <p14:creationId xmlns:p14="http://schemas.microsoft.com/office/powerpoint/2010/main" val="29990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6" y="-152400"/>
            <a:ext cx="9061174" cy="7162859"/>
          </a:xfrm>
        </p:spPr>
      </p:pic>
    </p:spTree>
    <p:extLst>
      <p:ext uri="{BB962C8B-B14F-4D97-AF65-F5344CB8AC3E}">
        <p14:creationId xmlns:p14="http://schemas.microsoft.com/office/powerpoint/2010/main" val="397413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12" y="304800"/>
            <a:ext cx="8987588" cy="5991726"/>
          </a:xfrm>
        </p:spPr>
      </p:pic>
    </p:spTree>
    <p:extLst>
      <p:ext uri="{BB962C8B-B14F-4D97-AF65-F5344CB8AC3E}">
        <p14:creationId xmlns:p14="http://schemas.microsoft.com/office/powerpoint/2010/main" val="256252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Early Concept: Pluto Fast Flyby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1" y="1752600"/>
            <a:ext cx="4648200" cy="49580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1" y="866274"/>
            <a:ext cx="5005409" cy="50773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905" y="5967663"/>
            <a:ext cx="4867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Yup – Rob built that, too!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2544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032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Launch vehicle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51794"/>
            <a:ext cx="4035870" cy="6053806"/>
          </a:xfrm>
        </p:spPr>
      </p:pic>
      <p:sp>
        <p:nvSpPr>
          <p:cNvPr id="5" name="TextBox 4"/>
          <p:cNvSpPr txBox="1"/>
          <p:nvPr/>
        </p:nvSpPr>
        <p:spPr>
          <a:xfrm>
            <a:off x="4416870" y="762000"/>
            <a:ext cx="459677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Launched from LC-41</a:t>
            </a:r>
          </a:p>
          <a:p>
            <a:r>
              <a:rPr lang="en-US" sz="4000" dirty="0" smtClean="0"/>
              <a:t> on an Atlas V-500 </a:t>
            </a:r>
          </a:p>
          <a:p>
            <a:r>
              <a:rPr lang="en-US" sz="4000" dirty="0" smtClean="0"/>
              <a:t>vehicle AV-007 </a:t>
            </a:r>
          </a:p>
          <a:p>
            <a:r>
              <a:rPr lang="en-US" sz="4000" dirty="0" smtClean="0"/>
              <a:t>on January 19, 2006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287839" y="3984381"/>
            <a:ext cx="48441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/>
              <a:t>New Horizons entered directly into an </a:t>
            </a:r>
            <a:endParaRPr lang="en-US" sz="2400" i="1" dirty="0" smtClean="0"/>
          </a:p>
          <a:p>
            <a:pPr algn="ctr"/>
            <a:r>
              <a:rPr lang="en-US" sz="2400" i="1" dirty="0" smtClean="0"/>
              <a:t>Earth </a:t>
            </a:r>
            <a:r>
              <a:rPr lang="en-US" sz="2400" i="1" dirty="0"/>
              <a:t>and </a:t>
            </a:r>
            <a:r>
              <a:rPr lang="en-US" sz="2400" i="1" dirty="0" smtClean="0"/>
              <a:t>Sun </a:t>
            </a:r>
            <a:r>
              <a:rPr lang="en-US" sz="2400" i="1" dirty="0"/>
              <a:t>escape trajectory after </a:t>
            </a:r>
            <a:endParaRPr lang="en-US" sz="2400" i="1" dirty="0" smtClean="0"/>
          </a:p>
          <a:p>
            <a:pPr algn="ctr"/>
            <a:r>
              <a:rPr lang="en-US" sz="2400" i="1" dirty="0" smtClean="0"/>
              <a:t>launch at </a:t>
            </a:r>
            <a:r>
              <a:rPr lang="en-US" sz="2400" i="1" dirty="0"/>
              <a:t>a velocity of 58,536 km/h </a:t>
            </a:r>
            <a:endParaRPr lang="en-US" sz="2400" i="1" dirty="0" smtClean="0"/>
          </a:p>
          <a:p>
            <a:pPr algn="ctr"/>
            <a:r>
              <a:rPr lang="en-US" sz="2400" i="1" dirty="0" smtClean="0"/>
              <a:t>(</a:t>
            </a:r>
            <a:r>
              <a:rPr lang="en-US" sz="2400" i="1" dirty="0"/>
              <a:t>36,373 mph), making it </a:t>
            </a:r>
            <a:r>
              <a:rPr lang="en-US" sz="2400" i="1" u="sng" dirty="0"/>
              <a:t>the fastest spacecraft </a:t>
            </a:r>
            <a:r>
              <a:rPr lang="en-US" sz="2400" i="1" u="sng" dirty="0" smtClean="0"/>
              <a:t>to </a:t>
            </a:r>
            <a:r>
              <a:rPr lang="en-US" sz="2400" i="1" u="sng" dirty="0"/>
              <a:t>ever leave Earth orbit</a:t>
            </a:r>
            <a:r>
              <a:rPr lang="en-US" sz="2400" i="1" dirty="0"/>
              <a:t>, </a:t>
            </a:r>
            <a:endParaRPr lang="en-US" sz="2400" i="1" dirty="0" smtClean="0"/>
          </a:p>
          <a:p>
            <a:pPr algn="ctr"/>
            <a:r>
              <a:rPr lang="en-US" sz="2400" i="1" dirty="0" smtClean="0"/>
              <a:t>100 </a:t>
            </a:r>
            <a:r>
              <a:rPr lang="en-US" sz="2400" i="1" dirty="0"/>
              <a:t>times faster than a jetliner.</a:t>
            </a:r>
          </a:p>
        </p:txBody>
      </p:sp>
    </p:spTree>
    <p:extLst>
      <p:ext uri="{BB962C8B-B14F-4D97-AF65-F5344CB8AC3E}">
        <p14:creationId xmlns:p14="http://schemas.microsoft.com/office/powerpoint/2010/main" val="190148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3" y="304800"/>
            <a:ext cx="9061415" cy="6019800"/>
          </a:xfrm>
        </p:spPr>
      </p:pic>
    </p:spTree>
    <p:extLst>
      <p:ext uri="{BB962C8B-B14F-4D97-AF65-F5344CB8AC3E}">
        <p14:creationId xmlns:p14="http://schemas.microsoft.com/office/powerpoint/2010/main" val="380525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50215"/>
            <a:ext cx="8229600" cy="812215"/>
          </a:xfrm>
        </p:spPr>
        <p:txBody>
          <a:bodyPr/>
          <a:lstStyle/>
          <a:p>
            <a:r>
              <a:rPr lang="en-US" dirty="0" smtClean="0"/>
              <a:t>I built that, too….!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762000"/>
            <a:ext cx="2667000" cy="588579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618" y="914400"/>
            <a:ext cx="3771900" cy="5029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38600" y="6096000"/>
            <a:ext cx="4873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RealSpace Models Atlas V 1/144 scale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6344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75868"/>
            <a:ext cx="7227067" cy="61420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…..and, the rest is history….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81" y="990600"/>
            <a:ext cx="1098550" cy="153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0"/>
            <a:ext cx="8229600" cy="792162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Charon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23" y="990600"/>
            <a:ext cx="6916151" cy="5227638"/>
          </a:xfrm>
        </p:spPr>
      </p:pic>
    </p:spTree>
    <p:extLst>
      <p:ext uri="{BB962C8B-B14F-4D97-AF65-F5344CB8AC3E}">
        <p14:creationId xmlns:p14="http://schemas.microsoft.com/office/powerpoint/2010/main" val="133148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…which got some other folks very excited!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43000"/>
            <a:ext cx="7010400" cy="5666338"/>
          </a:xfrm>
        </p:spPr>
      </p:pic>
      <p:sp>
        <p:nvSpPr>
          <p:cNvPr id="5" name="Right Arrow 4"/>
          <p:cNvSpPr/>
          <p:nvPr/>
        </p:nvSpPr>
        <p:spPr>
          <a:xfrm rot="1368590" flipH="1">
            <a:off x="5321712" y="3947602"/>
            <a:ext cx="2448486" cy="823638"/>
          </a:xfrm>
          <a:prstGeom prst="rightArrow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Dr. Alan Stern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29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390939"/>
            <a:ext cx="5436704" cy="72489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57200"/>
            <a:ext cx="3878470" cy="10970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7169" y="6019800"/>
            <a:ext cx="36936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smtClean="0"/>
              <a:t>Photo courtesy Mr. Glenn Johnson</a:t>
            </a:r>
          </a:p>
          <a:p>
            <a:pPr algn="ctr"/>
            <a:r>
              <a:rPr lang="en-US" sz="2000" i="1" dirty="0" smtClean="0"/>
              <a:t>Used with permission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96029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2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" y="26504"/>
            <a:ext cx="8949635" cy="67122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6504"/>
            <a:ext cx="3810000" cy="10776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05400" y="5943600"/>
            <a:ext cx="36936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smtClean="0"/>
              <a:t>Photo courtesy Mr. Glenn Johnson</a:t>
            </a:r>
          </a:p>
          <a:p>
            <a:pPr algn="ctr"/>
            <a:r>
              <a:rPr lang="en-US" sz="2000" i="1" dirty="0" smtClean="0"/>
              <a:t>Used with permission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47871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" y="986632"/>
            <a:ext cx="9136945" cy="5139532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roadway" panose="04040905080B02020502" pitchFamily="82" charset="0"/>
              </a:rPr>
              <a:t>THE END!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43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"/>
            <a:ext cx="4930829" cy="5882728"/>
          </a:xfrm>
        </p:spPr>
      </p:pic>
      <p:sp>
        <p:nvSpPr>
          <p:cNvPr id="6" name="TextBox 5"/>
          <p:cNvSpPr txBox="1"/>
          <p:nvPr/>
        </p:nvSpPr>
        <p:spPr>
          <a:xfrm>
            <a:off x="4884523" y="4419600"/>
            <a:ext cx="402315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Our motto: “If we can’t </a:t>
            </a:r>
            <a:endParaRPr lang="en-US" sz="2800" i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sz="280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do </a:t>
            </a:r>
            <a:r>
              <a:rPr lang="en-US" sz="28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it right, we won’t do it”</a:t>
            </a:r>
            <a:endParaRPr lang="en-US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 </a:t>
            </a:r>
          </a:p>
          <a:p>
            <a:pPr algn="ctr"/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spacey57@comcast.net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1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1952</TotalTime>
  <Words>255</Words>
  <Application>Microsoft Office PowerPoint</Application>
  <PresentationFormat>On-screen Show (4:3)</PresentationFormat>
  <Paragraphs>47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Broadway</vt:lpstr>
      <vt:lpstr>Calibri</vt:lpstr>
      <vt:lpstr>Office Theme</vt:lpstr>
      <vt:lpstr>PowerPoint Presentation</vt:lpstr>
      <vt:lpstr>NASA built a small spaceship called</vt:lpstr>
      <vt:lpstr>This got some people very excited!</vt:lpstr>
      <vt:lpstr>Based on the best info at the time, in 2003, he built a cool model…..</vt:lpstr>
      <vt:lpstr>PowerPoint Presentation</vt:lpstr>
      <vt:lpstr>…which got someone else very excited….</vt:lpstr>
      <vt:lpstr>….and 2 years later….. built another model…..</vt:lpstr>
      <vt:lpstr>…with the benefit of these….</vt:lpstr>
      <vt:lpstr>PowerPoint Presentation</vt:lpstr>
      <vt:lpstr>PowerPoint Presentation</vt:lpstr>
      <vt:lpstr>Originally intended as a kit… some mold making &amp; castings…</vt:lpstr>
      <vt:lpstr>Vac-forming the HGA….</vt:lpstr>
      <vt:lpstr>Foiling the parts</vt:lpstr>
      <vt:lpstr>Original plans for the low/medium gain antenna</vt:lpstr>
      <vt:lpstr>PowerPoint Presentation</vt:lpstr>
      <vt:lpstr>Done!</vt:lpstr>
      <vt:lpstr>PowerPoint Presentation</vt:lpstr>
      <vt:lpstr>The Planetary Fleet</vt:lpstr>
      <vt:lpstr>IPMS Noreastcon 2006</vt:lpstr>
      <vt:lpstr>The Real McCoy</vt:lpstr>
      <vt:lpstr>NH Instruments</vt:lpstr>
      <vt:lpstr>PowerPoint Presentation</vt:lpstr>
      <vt:lpstr>PowerPoint Presentation</vt:lpstr>
      <vt:lpstr>PowerPoint Presentation</vt:lpstr>
      <vt:lpstr>PowerPoint Presentation</vt:lpstr>
      <vt:lpstr>Early Concept: Pluto Fast Flyby</vt:lpstr>
      <vt:lpstr>Launch vehicle</vt:lpstr>
      <vt:lpstr>PowerPoint Presentation</vt:lpstr>
      <vt:lpstr>I built that, too….!</vt:lpstr>
      <vt:lpstr>…..and, the rest is history….</vt:lpstr>
      <vt:lpstr>Charon</vt:lpstr>
      <vt:lpstr>…which got some other folks very excited!</vt:lpstr>
      <vt:lpstr>PowerPoint Presentation</vt:lpstr>
      <vt:lpstr>PowerPoint Presentation</vt:lpstr>
      <vt:lpstr>THE END!</vt:lpstr>
      <vt:lpstr>PowerPoint Presentation</vt:lpstr>
    </vt:vector>
  </TitlesOfParts>
  <Company>Veteran Affairs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Dodenhoff, Karl</dc:creator>
  <cp:lastModifiedBy>Karl Dodenhoff</cp:lastModifiedBy>
  <cp:revision>38</cp:revision>
  <dcterms:created xsi:type="dcterms:W3CDTF">2015-06-29T15:28:04Z</dcterms:created>
  <dcterms:modified xsi:type="dcterms:W3CDTF">2015-07-25T01:15:12Z</dcterms:modified>
</cp:coreProperties>
</file>